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3" r:id="rId7"/>
    <p:sldId id="271" r:id="rId8"/>
    <p:sldId id="265" r:id="rId9"/>
    <p:sldId id="261" r:id="rId10"/>
    <p:sldId id="269" r:id="rId11"/>
    <p:sldId id="262" r:id="rId12"/>
    <p:sldId id="274" r:id="rId13"/>
    <p:sldId id="273" r:id="rId14"/>
    <p:sldId id="272" r:id="rId15"/>
    <p:sldId id="276" r:id="rId16"/>
    <p:sldId id="270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864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0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залия\Desktop\myzuka4-portfolio\фон1.jpg"/>
          <p:cNvPicPr>
            <a:picLocks noGrp="1"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4344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862952" y="1340768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Музыкальное воспитание</a:t>
            </a: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951784" cy="612068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нашем детском саду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63A02A6F-FB73-49F7-BA35-828DE3CAB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B888A8A-D96A-4235-B093-16447BC0E5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00" b="8001"/>
          <a:stretch/>
        </p:blipFill>
        <p:spPr>
          <a:xfrm>
            <a:off x="1835696" y="548680"/>
            <a:ext cx="514350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31950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5A34B9-998A-4EBD-90F5-13C887F9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1835696" y="706388"/>
            <a:ext cx="5143500" cy="54452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68645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4C1769-6176-4C9B-B1CC-A0F5F4D9C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8" r="13775" b="22700"/>
          <a:stretch/>
        </p:blipFill>
        <p:spPr>
          <a:xfrm>
            <a:off x="899592" y="949846"/>
            <a:ext cx="6984776" cy="530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287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267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Наши праздники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9EC5B2-AD66-485E-B005-DE5C4B0F8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334" b="16401"/>
          <a:stretch/>
        </p:blipFill>
        <p:spPr>
          <a:xfrm>
            <a:off x="2000250" y="1700808"/>
            <a:ext cx="5143500" cy="4338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84880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C94E12-531C-4095-8FDB-8DEB47662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8237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D44930-AC18-4D51-8126-4B971E668C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6" t="24801" r="5900"/>
          <a:stretch/>
        </p:blipFill>
        <p:spPr>
          <a:xfrm>
            <a:off x="717902" y="850404"/>
            <a:ext cx="7632848" cy="5157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84447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39FF26-54A2-437C-BD4B-3C232AB6C5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1907704" y="553802"/>
            <a:ext cx="5143500" cy="6093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67213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07986" y="5200748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</a:rPr>
              <a:t>Оформление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9F0B8C-7766-48CB-88FA-31F92310A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51" b="5900"/>
          <a:stretch/>
        </p:blipFill>
        <p:spPr>
          <a:xfrm>
            <a:off x="4361214" y="1582098"/>
            <a:ext cx="4860405" cy="5239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16358A4-57FD-428F-AF61-83D31BEC88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00" b="4851"/>
          <a:stretch/>
        </p:blipFill>
        <p:spPr>
          <a:xfrm>
            <a:off x="0" y="-34280"/>
            <a:ext cx="4756428" cy="39287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551363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259228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71472" y="571480"/>
            <a:ext cx="8286808" cy="521497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Задачи: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     </a:t>
            </a:r>
          </a:p>
          <a:p>
            <a:pPr algn="l"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 в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оспитывать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интерес  к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музыке;</a:t>
            </a:r>
            <a:endParaRPr lang="ru-RU" b="1" dirty="0" smtClean="0">
              <a:solidFill>
                <a:srgbClr val="C00000"/>
              </a:solidFill>
              <a:cs typeface="Iskoola Pota" pitchFamily="34" charset="0"/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 о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богащать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музыкальные  впечатления  детей  знакомя  с разнообразными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произведениями;</a:t>
            </a:r>
            <a:endParaRPr lang="ru-RU" b="1" dirty="0" smtClean="0">
              <a:solidFill>
                <a:srgbClr val="C00000"/>
              </a:solidFill>
              <a:cs typeface="Iskoola Pota" pitchFamily="34" charset="0"/>
            </a:endParaRPr>
          </a:p>
          <a:p>
            <a:pPr algn="l"/>
            <a:endParaRPr lang="ru-RU" b="1" dirty="0" smtClean="0">
              <a:solidFill>
                <a:srgbClr val="C00000"/>
              </a:solidFill>
              <a:cs typeface="Iskoola Pota" pitchFamily="34" charset="0"/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/>
            <a:endParaRPr lang="ru-RU" b="1" dirty="0" smtClean="0">
              <a:solidFill>
                <a:srgbClr val="C00000"/>
              </a:solidFill>
              <a:cs typeface="Iskoola Pota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 р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азвивать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слух, чувство  ритма, формировать  певческий  голос  и  выразительность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движений;</a:t>
            </a:r>
            <a:endParaRPr lang="ru-RU" b="1" dirty="0" smtClean="0">
              <a:solidFill>
                <a:srgbClr val="C00000"/>
              </a:solidFill>
              <a:cs typeface="Iskoola Pota" pitchFamily="34" charset="0"/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/>
            <a:endParaRPr lang="ru-RU" b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 р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азвивать  </a:t>
            </a:r>
            <a:r>
              <a:rPr lang="ru-RU" b="1" dirty="0" smtClean="0">
                <a:solidFill>
                  <a:srgbClr val="C00000"/>
                </a:solidFill>
                <a:cs typeface="Iskoola Pota" pitchFamily="34" charset="0"/>
              </a:rPr>
              <a:t>творческую  активность  во  всех  видах  музыкальной  деятельности.</a:t>
            </a:r>
            <a:endParaRPr lang="ru-RU" b="1" dirty="0">
              <a:solidFill>
                <a:srgbClr val="C00000"/>
              </a:solidFill>
              <a:cs typeface="Iskoola Pot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537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DC327AFC-70E2-47FA-8F9F-AA3D3697D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813E3F0-8BD8-40FC-9F7B-349170875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263" y="96920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Занятия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555B8D5-D5FE-44F5-8ED7-28C5F163C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4" y="1556792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9C49EB9-94BC-4880-80D0-22F134E2F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63" y="3439153"/>
            <a:ext cx="4558463" cy="3418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05212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4900" y="-13111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083E93F-0F80-4D75-B1B1-9E50AE20D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9A9E678-4DF8-4C47-8304-134346D14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E30584-21AE-4899-975A-DCE5DB45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57637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BB9EC9-E918-4953-A3A2-17F6BD6C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384073C5-84B0-4E2E-B79A-06C335A68E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B8A6650C-B3AE-42C4-BE30-DA149A828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8213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A972FF3-F24F-4AF3-9927-ECAACE32E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B9A34C-9DD2-40CE-92B1-016ED75C4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28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8645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1F1B41C-D50B-401C-9D0C-3E1B978DC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95835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«Веселые нотки»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A57946-1665-44FF-9537-D046275A7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51" b="7150"/>
          <a:stretch/>
        </p:blipFill>
        <p:spPr>
          <a:xfrm>
            <a:off x="1907704" y="1268760"/>
            <a:ext cx="5143500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40933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0020" y="40"/>
            <a:ext cx="9181252" cy="688593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043608" y="152358"/>
            <a:ext cx="7126560" cy="64807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Развлечения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39D44C-CAAF-45E9-B7D4-E4C4D25A1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3" y="1036619"/>
            <a:ext cx="4276563" cy="5702083"/>
          </a:xfrm>
          <a:prstGeom prst="round2DiagRect">
            <a:avLst>
              <a:gd name="adj1" fmla="val 16667"/>
              <a:gd name="adj2" fmla="val 1891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AC20401-1745-4200-9B15-FDD1366C5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32" y="1015240"/>
            <a:ext cx="4389229" cy="5825681"/>
          </a:xfrm>
          <a:prstGeom prst="round2DiagRect">
            <a:avLst>
              <a:gd name="adj1" fmla="val 16667"/>
              <a:gd name="adj2" fmla="val 177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05212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лия\Desktop\myzuka4-portfolio\фон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44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03AD91C-60B5-4F9E-B2BB-0F0FE2059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0DF293-C8F2-48AC-8A4D-2B577FF22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8645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964</TotalTime>
  <Words>59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Музыкальное воспитание</vt:lpstr>
      <vt:lpstr> </vt:lpstr>
      <vt:lpstr>Занятия</vt:lpstr>
      <vt:lpstr>Слайд 4</vt:lpstr>
      <vt:lpstr>Слайд 5</vt:lpstr>
      <vt:lpstr>Слайд 6</vt:lpstr>
      <vt:lpstr>«Веселые нотки»</vt:lpstr>
      <vt:lpstr>Развлечения</vt:lpstr>
      <vt:lpstr>Слайд 9</vt:lpstr>
      <vt:lpstr>Слайд 10</vt:lpstr>
      <vt:lpstr>Слайд 11</vt:lpstr>
      <vt:lpstr>Слайд 12</vt:lpstr>
      <vt:lpstr>Наши праздники</vt:lpstr>
      <vt:lpstr>Слайд 14</vt:lpstr>
      <vt:lpstr>Слайд 15</vt:lpstr>
      <vt:lpstr>Слайд 16</vt:lpstr>
      <vt:lpstr>Оформление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Азалия</dc:creator>
  <cp:lastModifiedBy>User</cp:lastModifiedBy>
  <cp:revision>35</cp:revision>
  <dcterms:created xsi:type="dcterms:W3CDTF">2014-09-10T16:41:56Z</dcterms:created>
  <dcterms:modified xsi:type="dcterms:W3CDTF">2021-10-12T04:53:47Z</dcterms:modified>
</cp:coreProperties>
</file>